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16A2A8-B3DA-435D-B58F-AECAEB6AE8D8}" v="443" dt="2023-10-25T06:03:31.3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 Olesen. PEO" userId="f6546c08-944c-44c5-b436-93abeef8a48e" providerId="ADAL" clId="{EF16A2A8-B3DA-435D-B58F-AECAEB6AE8D8}"/>
    <pc:docChg chg="custSel addSld modSld sldOrd">
      <pc:chgData name="Per Olesen. PEO" userId="f6546c08-944c-44c5-b436-93abeef8a48e" providerId="ADAL" clId="{EF16A2A8-B3DA-435D-B58F-AECAEB6AE8D8}" dt="2023-10-25T07:10:18.077" v="480" actId="20577"/>
      <pc:docMkLst>
        <pc:docMk/>
      </pc:docMkLst>
      <pc:sldChg chg="ord">
        <pc:chgData name="Per Olesen. PEO" userId="f6546c08-944c-44c5-b436-93abeef8a48e" providerId="ADAL" clId="{EF16A2A8-B3DA-435D-B58F-AECAEB6AE8D8}" dt="2023-10-25T05:57:23.175" v="4"/>
        <pc:sldMkLst>
          <pc:docMk/>
          <pc:sldMk cId="4066519410" sldId="257"/>
        </pc:sldMkLst>
      </pc:sldChg>
      <pc:sldChg chg="modSp new mod">
        <pc:chgData name="Per Olesen. PEO" userId="f6546c08-944c-44c5-b436-93abeef8a48e" providerId="ADAL" clId="{EF16A2A8-B3DA-435D-B58F-AECAEB6AE8D8}" dt="2023-10-25T07:10:18.077" v="480" actId="20577"/>
        <pc:sldMkLst>
          <pc:docMk/>
          <pc:sldMk cId="401935862" sldId="258"/>
        </pc:sldMkLst>
        <pc:spChg chg="mod">
          <ac:chgData name="Per Olesen. PEO" userId="f6546c08-944c-44c5-b436-93abeef8a48e" providerId="ADAL" clId="{EF16A2A8-B3DA-435D-B58F-AECAEB6AE8D8}" dt="2023-10-25T06:03:19.246" v="441" actId="5793"/>
          <ac:spMkLst>
            <pc:docMk/>
            <pc:sldMk cId="401935862" sldId="258"/>
            <ac:spMk id="2" creationId="{915E5A86-4DAA-E7D3-1F15-B9E5CC14DB9E}"/>
          </ac:spMkLst>
        </pc:spChg>
        <pc:spChg chg="mod">
          <ac:chgData name="Per Olesen. PEO" userId="f6546c08-944c-44c5-b436-93abeef8a48e" providerId="ADAL" clId="{EF16A2A8-B3DA-435D-B58F-AECAEB6AE8D8}" dt="2023-10-25T07:10:18.077" v="480" actId="20577"/>
          <ac:spMkLst>
            <pc:docMk/>
            <pc:sldMk cId="401935862" sldId="258"/>
            <ac:spMk id="3" creationId="{D863767C-EB44-EBC2-3F5A-4EE8659BA3D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3A707-A5B8-0737-12CD-E5AF91E61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89497D-70F5-1724-02C4-A537CAB5B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403CA-9600-764C-35B7-CF937A057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3F5D-E3B4-4CD4-A623-3BBC87328945}" type="datetimeFigureOut">
              <a:rPr lang="da-DK" smtClean="0"/>
              <a:t>25-10-2023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9D7F-2295-7824-C2A2-94AD4779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47B53-492D-79F8-E012-2B131D9A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556C-C0A5-4138-B593-8C708E3B65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217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0C7BF-6D49-9B77-33B9-8AF93D004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434ED-77F3-3CFB-2F9E-CF6EE28C1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53D91-5B64-D7B7-1C6F-713E3C1A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3F5D-E3B4-4CD4-A623-3BBC87328945}" type="datetimeFigureOut">
              <a:rPr lang="da-DK" smtClean="0"/>
              <a:t>25-10-2023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CED77-6FC0-25B1-68F4-2F1F41731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9F082-E796-9D24-B6EA-E98F6CC8A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556C-C0A5-4138-B593-8C708E3B65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590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256F22-C419-397B-D801-2C1914A588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837DA4-C0F7-164E-3280-88D2B57DD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34CD9-2C5F-A735-C6E8-7A44E5C6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3F5D-E3B4-4CD4-A623-3BBC87328945}" type="datetimeFigureOut">
              <a:rPr lang="da-DK" smtClean="0"/>
              <a:t>25-10-2023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3E409-F9AB-6043-CBC8-93B49DA1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AE6D1-5926-38CA-B44D-2F8D4A79C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556C-C0A5-4138-B593-8C708E3B65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085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89472-9B4C-2347-B90E-024887AA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88FF1-4598-CCAF-1EBA-780ACF636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42EDF-5D7B-D742-7EE8-58BB3C34C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3F5D-E3B4-4CD4-A623-3BBC87328945}" type="datetimeFigureOut">
              <a:rPr lang="da-DK" smtClean="0"/>
              <a:t>25-10-2023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99169-86C3-E46E-4C0D-6D000BF2B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6C665-6A02-1ABF-1331-C2B1390FC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556C-C0A5-4138-B593-8C708E3B65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412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7E7E-76B8-1D37-23B2-43F045D9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60B59-70C8-62EE-9914-0D53C7915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C4FD8-491E-1682-56A1-4358D4C3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3F5D-E3B4-4CD4-A623-3BBC87328945}" type="datetimeFigureOut">
              <a:rPr lang="da-DK" smtClean="0"/>
              <a:t>25-10-2023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B50DB-0FA6-50C7-3E77-C154C1486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BCC88-556C-F5CE-12FB-1A99783DE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556C-C0A5-4138-B593-8C708E3B65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772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67228-8292-96CB-93F7-0E69866FD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BC60D-E381-0BD4-46C2-75469FA57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43BF2-8131-6DA2-6694-F74FA663D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AB27E-5D79-0BA4-ABEE-3AFE95225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3F5D-E3B4-4CD4-A623-3BBC87328945}" type="datetimeFigureOut">
              <a:rPr lang="da-DK" smtClean="0"/>
              <a:t>25-10-2023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91458-0E5E-F541-0BD2-D817E9664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99E1B-E1FA-2FAA-E3E6-CECB876B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556C-C0A5-4138-B593-8C708E3B65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890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D51E6-2F21-7F77-8831-BBE8E9CB7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4142D-4D4A-A484-2E83-49086E58E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720219-097C-E526-F739-2102E9BE2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8D55FF-0AE0-47FD-11F8-5D1A0A4A68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FFCE1A-610E-BC4F-286E-E8E09144C8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E1764A-38C4-486B-C89A-00A47CC3A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3F5D-E3B4-4CD4-A623-3BBC87328945}" type="datetimeFigureOut">
              <a:rPr lang="da-DK" smtClean="0"/>
              <a:t>25-10-2023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9ABF8C-70D5-DD02-4DDE-B1F7950D2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C1D001-0C79-B4FB-4254-1A525984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556C-C0A5-4138-B593-8C708E3B65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224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1B125-048C-6DA9-A97D-1DC4474C7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E74814-20BB-3CD8-DA90-76C146013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3F5D-E3B4-4CD4-A623-3BBC87328945}" type="datetimeFigureOut">
              <a:rPr lang="da-DK" smtClean="0"/>
              <a:t>25-10-2023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D3988-86DC-2191-7048-27DCD5496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03B1A3-45DF-F25C-7C4F-01E49E43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556C-C0A5-4138-B593-8C708E3B65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80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8EE9A8-73CD-3439-B4FE-B75EA34C8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3F5D-E3B4-4CD4-A623-3BBC87328945}" type="datetimeFigureOut">
              <a:rPr lang="da-DK" smtClean="0"/>
              <a:t>25-10-2023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EEBC24-5143-B794-0B13-EA14D6895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213C0-339C-8B7F-7DFB-44E2D5709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556C-C0A5-4138-B593-8C708E3B65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632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C8BBD-7479-1659-28FE-547ADEB5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365F5-39AA-0175-1AFC-7A6C66CCE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0E87B-5B39-F593-30B7-28B964F99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8DFC6-0FBF-C5DE-1C42-C6CA47E6F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3F5D-E3B4-4CD4-A623-3BBC87328945}" type="datetimeFigureOut">
              <a:rPr lang="da-DK" smtClean="0"/>
              <a:t>25-10-2023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268E85-8EB2-524F-1B65-DA247799F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8110B4-79A1-2B6C-E6D1-48CF491A0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556C-C0A5-4138-B593-8C708E3B65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824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A4AE9-447A-BD82-0E97-9A6151FE9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6939D2-C9EC-9E0A-D0AE-57E8C9624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5D074F-70DA-93E2-FE99-22CB82724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EFD8C-6C52-E510-395C-29A892D77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3F5D-E3B4-4CD4-A623-3BBC87328945}" type="datetimeFigureOut">
              <a:rPr lang="da-DK" smtClean="0"/>
              <a:t>25-10-2023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C04A5-B265-5F46-69B5-CA7A2E2A0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C7023-3B20-A6D0-FA3F-A16E163C9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556C-C0A5-4138-B593-8C708E3B65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375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B54DEA-6B25-1F6F-F307-A205E4755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034EC0-A42F-9F63-3459-DEDC8DD0D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2D07E-4B81-098F-3FF8-F2DD76E55C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B3F5D-E3B4-4CD4-A623-3BBC87328945}" type="datetimeFigureOut">
              <a:rPr lang="da-DK" smtClean="0"/>
              <a:t>25-10-2023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CB427-2DCA-05D5-F5B4-8832D99EC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40C46-9641-9068-5EE2-68E6ECDE1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F556C-C0A5-4138-B593-8C708E3B65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809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5CE447F-8FDA-0E7F-1E98-86F32C626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FFFFFF"/>
                </a:solidFill>
              </a:rPr>
              <a:t>Årsberetning 2023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71DEE8-40A2-4440-EF6B-5664C8409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a-DK"/>
              <a:t>Velkommen</a:t>
            </a:r>
          </a:p>
          <a:p>
            <a:r>
              <a:rPr lang="da-DK"/>
              <a:t>Året der gik</a:t>
            </a:r>
          </a:p>
          <a:p>
            <a:pPr marL="0" indent="0">
              <a:buNone/>
            </a:pPr>
            <a:r>
              <a:rPr lang="da-DK"/>
              <a:t>   - Ture ud af huset</a:t>
            </a:r>
          </a:p>
          <a:p>
            <a:pPr marL="0" indent="0">
              <a:buNone/>
            </a:pPr>
            <a:r>
              <a:rPr lang="da-DK"/>
              <a:t>   - Kunst projekt med Esbjerg Kulturskole</a:t>
            </a:r>
          </a:p>
          <a:p>
            <a:pPr marL="0" indent="0">
              <a:buNone/>
            </a:pPr>
            <a:r>
              <a:rPr lang="da-DK"/>
              <a:t>   - Børne OL</a:t>
            </a:r>
          </a:p>
          <a:p>
            <a:r>
              <a:rPr lang="da-DK"/>
              <a:t>Tilbage til de gode vaner</a:t>
            </a:r>
          </a:p>
          <a:p>
            <a:pPr marL="0" indent="0">
              <a:buNone/>
            </a:pPr>
            <a:r>
              <a:rPr lang="da-DK"/>
              <a:t>   - Vaske/spritte hænder</a:t>
            </a:r>
          </a:p>
          <a:p>
            <a:pPr marL="0" indent="0">
              <a:buNone/>
            </a:pPr>
            <a:r>
              <a:rPr lang="da-DK"/>
              <a:t>   - Aflevering</a:t>
            </a:r>
          </a:p>
          <a:p>
            <a:r>
              <a:rPr lang="da-DK"/>
              <a:t>TAK</a:t>
            </a:r>
          </a:p>
        </p:txBody>
      </p:sp>
    </p:spTree>
    <p:extLst>
      <p:ext uri="{BB962C8B-B14F-4D97-AF65-F5344CB8AC3E}">
        <p14:creationId xmlns:p14="http://schemas.microsoft.com/office/powerpoint/2010/main" val="260585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A0BC74-2E40-BC38-2317-A9562463C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FFFFFF"/>
                </a:solidFill>
              </a:rPr>
              <a:t>Valg til bestyrelsen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64597-8B99-20F0-AC92-C04FCB98C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4350" y="636190"/>
            <a:ext cx="7553325" cy="5585619"/>
          </a:xfrm>
        </p:spPr>
        <p:txBody>
          <a:bodyPr anchor="ctr">
            <a:normAutofit/>
          </a:bodyPr>
          <a:lstStyle/>
          <a:p>
            <a:r>
              <a:rPr lang="da-DK" sz="2600" b="1"/>
              <a:t>5 forældrerepræsentanter i bestyrelsen</a:t>
            </a:r>
          </a:p>
          <a:p>
            <a:pPr marL="0" indent="0">
              <a:buNone/>
            </a:pPr>
            <a:r>
              <a:rPr lang="da-DK" sz="2600"/>
              <a:t>   - vælges for 2 år af gangen</a:t>
            </a:r>
          </a:p>
          <a:p>
            <a:pPr marL="0" indent="0">
              <a:buNone/>
            </a:pPr>
            <a:r>
              <a:rPr lang="da-DK" sz="2600"/>
              <a:t>   - Sabrina Bech Bartholin (modtager genvalg)</a:t>
            </a:r>
          </a:p>
          <a:p>
            <a:pPr marL="0" indent="0">
              <a:buNone/>
            </a:pPr>
            <a:r>
              <a:rPr lang="da-DK" sz="2600"/>
              <a:t>   - Morten Juncher </a:t>
            </a:r>
            <a:r>
              <a:rPr lang="da-DK" sz="2600" err="1"/>
              <a:t>Lysdahlgaard</a:t>
            </a:r>
            <a:r>
              <a:rPr lang="da-DK" sz="2600"/>
              <a:t> (modtager genvalg)</a:t>
            </a:r>
          </a:p>
          <a:p>
            <a:pPr marL="0" indent="0">
              <a:buNone/>
            </a:pPr>
            <a:r>
              <a:rPr lang="da-DK" sz="2600"/>
              <a:t>   - Louise Lynnerup Helsinghof (modtager ikke genvalg)</a:t>
            </a:r>
          </a:p>
          <a:p>
            <a:pPr marL="0" indent="0">
              <a:buNone/>
            </a:pPr>
            <a:endParaRPr lang="da-DK" sz="2600"/>
          </a:p>
          <a:p>
            <a:r>
              <a:rPr lang="da-DK" sz="2600" b="1"/>
              <a:t>2 suppleanter</a:t>
            </a:r>
          </a:p>
          <a:p>
            <a:pPr marL="0" indent="0">
              <a:buNone/>
            </a:pPr>
            <a:r>
              <a:rPr lang="da-DK" sz="2600"/>
              <a:t>   - vælges for 1 år af gangen</a:t>
            </a:r>
          </a:p>
          <a:p>
            <a:pPr marL="0" indent="0">
              <a:buNone/>
            </a:pPr>
            <a:r>
              <a:rPr lang="da-DK" sz="2600"/>
              <a:t>   - Thit Thygesen Backs (modtager genvalg)</a:t>
            </a:r>
          </a:p>
          <a:p>
            <a:pPr marL="0" indent="0">
              <a:buNone/>
            </a:pPr>
            <a:r>
              <a:rPr lang="da-DK" sz="2600"/>
              <a:t>   - Karen Lysdahl Varming (modtager ikke genvalg)</a:t>
            </a:r>
          </a:p>
          <a:p>
            <a:pPr marL="0" indent="0">
              <a:buNone/>
            </a:pPr>
            <a:endParaRPr lang="da-DK" sz="2600"/>
          </a:p>
        </p:txBody>
      </p:sp>
    </p:spTree>
    <p:extLst>
      <p:ext uri="{BB962C8B-B14F-4D97-AF65-F5344CB8AC3E}">
        <p14:creationId xmlns:p14="http://schemas.microsoft.com/office/powerpoint/2010/main" val="4066519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E5A86-4DAA-E7D3-1F15-B9E5CC14D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2800"/>
              <a:t>Valg 2023</a:t>
            </a:r>
            <a:br>
              <a:rPr lang="da-DK" sz="2800"/>
            </a:br>
            <a:r>
              <a:rPr lang="da-DK" sz="2800"/>
              <a:t>Der var mødt 82 deltagere op til forældremødet</a:t>
            </a:r>
            <a:br>
              <a:rPr lang="da-DK" sz="2800"/>
            </a:br>
            <a:r>
              <a:rPr lang="da-DK" sz="2800"/>
              <a:t>Louise Helsinghof var dirigent og Per Olesen referent</a:t>
            </a:r>
            <a:br>
              <a:rPr lang="da-DK" sz="2800"/>
            </a:br>
            <a:r>
              <a:rPr lang="da-DK" sz="2800"/>
              <a:t>Der var ikke indkommet forslag til dagsordenen</a:t>
            </a:r>
            <a:br>
              <a:rPr lang="da-DK" sz="2800"/>
            </a:br>
            <a:endParaRPr lang="da-DK" sz="280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863767C-EB44-EBC2-3F5A-4EE8659BA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Valgt til bestyrelsen for en 2 års periode:</a:t>
            </a:r>
          </a:p>
          <a:p>
            <a:r>
              <a:rPr lang="da-DK" dirty="0"/>
              <a:t>Morten Junker – genvalgt</a:t>
            </a:r>
          </a:p>
          <a:p>
            <a:r>
              <a:rPr lang="da-DK" dirty="0"/>
              <a:t>Sabrina B. Bartholin – Genvalgt</a:t>
            </a:r>
          </a:p>
          <a:p>
            <a:r>
              <a:rPr lang="da-DK" dirty="0"/>
              <a:t>Thit Tygesen – Genvalgt</a:t>
            </a:r>
          </a:p>
          <a:p>
            <a:pPr marL="0" indent="0">
              <a:buNone/>
            </a:pPr>
            <a:r>
              <a:rPr lang="da-DK" dirty="0"/>
              <a:t>Valgt som suppleant:</a:t>
            </a:r>
          </a:p>
          <a:p>
            <a:pPr marL="0" indent="0">
              <a:buNone/>
            </a:pPr>
            <a:r>
              <a:rPr lang="da-DK" dirty="0"/>
              <a:t> - Camilla </a:t>
            </a:r>
            <a:r>
              <a:rPr lang="da-DK"/>
              <a:t>Bækby Dahl 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 - Lea Fløe Christensen</a:t>
            </a:r>
          </a:p>
          <a:p>
            <a:pPr marL="0" indent="0">
              <a:buNone/>
            </a:pPr>
            <a:r>
              <a:rPr lang="da-DK" dirty="0"/>
              <a:t>Konstituerende møde afholdes onsdag den 1. november i hus 13 17.30</a:t>
            </a:r>
          </a:p>
        </p:txBody>
      </p:sp>
    </p:spTree>
    <p:extLst>
      <p:ext uri="{BB962C8B-B14F-4D97-AF65-F5344CB8AC3E}">
        <p14:creationId xmlns:p14="http://schemas.microsoft.com/office/powerpoint/2010/main" val="401935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Årsberetning 2023</vt:lpstr>
      <vt:lpstr>Valg til bestyrelsen</vt:lpstr>
      <vt:lpstr>Valg 2023 Der var mødt 82 deltagere op til forældremødet Louise Helsinghof var dirigent og Per Olesen referent Der var ikke indkommet forslag til dagsordenen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Årsberetning 2023</dc:title>
  <dc:creator>Louise Lynnerup Helsinghof</dc:creator>
  <cp:lastModifiedBy>Per Olesen. PEO</cp:lastModifiedBy>
  <cp:revision>1</cp:revision>
  <dcterms:created xsi:type="dcterms:W3CDTF">2023-10-22T18:05:29Z</dcterms:created>
  <dcterms:modified xsi:type="dcterms:W3CDTF">2023-10-25T07:10:21Z</dcterms:modified>
</cp:coreProperties>
</file>